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88" r:id="rId3"/>
    <p:sldId id="287" r:id="rId4"/>
    <p:sldId id="283" r:id="rId5"/>
    <p:sldId id="290" r:id="rId6"/>
    <p:sldId id="281" r:id="rId7"/>
    <p:sldId id="282" r:id="rId8"/>
    <p:sldId id="285" r:id="rId9"/>
    <p:sldId id="297" r:id="rId10"/>
    <p:sldId id="284" r:id="rId11"/>
    <p:sldId id="292" r:id="rId12"/>
    <p:sldId id="294" r:id="rId13"/>
    <p:sldId id="295" r:id="rId14"/>
    <p:sldId id="296" r:id="rId15"/>
    <p:sldId id="269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32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F3820-2B08-46C1-9401-AA3D3982923A}" type="datetimeFigureOut">
              <a:rPr lang="en-GB" smtClean="0"/>
              <a:t>11/11/2013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DDE32-1A15-4D8B-936A-516E6F5D2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117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60F95-F798-47A2-9704-60E318804FC6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233DC-1BCD-445D-AC73-B0060CD6B5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31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050" name="Picture 2" descr="K:\CEXProject\CExeGov\Public Health\INFO\Public Health Templates and Tools\Logos\Public Health Devon Logo (Letterhead Version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356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10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99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91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41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48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5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94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32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1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185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55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E00979-863F-4BE6-A7E1-E942CC7EF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E00979-863F-4BE6-A7E1-E942CC7EFE6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 descr="K:\CEXProject\CExeGov\Public Health\INFO\Public Health Templates and Tools\Logos\Public Health Devon 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37" y="6271767"/>
            <a:ext cx="3399421" cy="5036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32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tactivedevon.co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Calibri" pitchFamily="34" charset="0"/>
                <a:cs typeface="Akkurat-Bold" pitchFamily="-65" charset="0"/>
              </a:rPr>
              <a:t>GET ACTIVE DEVON </a:t>
            </a:r>
            <a:endParaRPr lang="en-GB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‘Physical Activity Finder Tool’</a:t>
            </a:r>
          </a:p>
          <a:p>
            <a:endParaRPr lang="en-GB" dirty="0"/>
          </a:p>
          <a:p>
            <a:r>
              <a:rPr lang="en-GB" sz="2600" b="0" dirty="0" smtClean="0"/>
              <a:t>Lara Snowdon</a:t>
            </a:r>
          </a:p>
          <a:p>
            <a:r>
              <a:rPr lang="en-GB" sz="2600" b="0" dirty="0" smtClean="0"/>
              <a:t>Public Health Devon </a:t>
            </a:r>
            <a:endParaRPr lang="en-GB" sz="2600" b="0" dirty="0"/>
          </a:p>
        </p:txBody>
      </p:sp>
    </p:spTree>
    <p:extLst>
      <p:ext uri="{BB962C8B-B14F-4D97-AF65-F5344CB8AC3E}">
        <p14:creationId xmlns:p14="http://schemas.microsoft.com/office/powerpoint/2010/main" val="4680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570" r="859" b="1954"/>
          <a:stretch/>
        </p:blipFill>
        <p:spPr bwMode="auto">
          <a:xfrm>
            <a:off x="1123" y="181744"/>
            <a:ext cx="9108175" cy="65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en-GB" sz="4000" dirty="0" smtClean="0"/>
              <a:t>2</a:t>
            </a:r>
            <a:r>
              <a:rPr lang="en-GB" sz="4000" b="1" dirty="0" smtClean="0"/>
              <a:t>. Functionality and Limitations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Google Places &amp; Google Maps </a:t>
            </a:r>
          </a:p>
          <a:p>
            <a:r>
              <a:rPr lang="en-GB" dirty="0" smtClean="0"/>
              <a:t>No Database</a:t>
            </a:r>
          </a:p>
          <a:p>
            <a:r>
              <a:rPr lang="en-GB" dirty="0" smtClean="0"/>
              <a:t>Cost/ resource efficient </a:t>
            </a:r>
          </a:p>
          <a:p>
            <a:r>
              <a:rPr lang="en-GB" dirty="0" smtClean="0"/>
              <a:t>Improve over time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Site is reliant on internet presence of local leisure providers</a:t>
            </a:r>
          </a:p>
          <a:p>
            <a:pPr marL="0" indent="0">
              <a:buNone/>
            </a:pPr>
            <a:r>
              <a:rPr lang="en-GB" dirty="0" smtClean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722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200" b="1" dirty="0" smtClean="0"/>
              <a:t>Firstly, </a:t>
            </a:r>
            <a:r>
              <a:rPr lang="en-GB" sz="3200" dirty="0" smtClean="0"/>
              <a:t>working with leisure providers to improve their internet presence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984" r="625" b="7423"/>
          <a:stretch/>
        </p:blipFill>
        <p:spPr bwMode="auto">
          <a:xfrm>
            <a:off x="295886" y="1556792"/>
            <a:ext cx="8593987" cy="581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051720" y="2276872"/>
            <a:ext cx="1296144" cy="648072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20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5" t="8728" r="1476" b="755"/>
          <a:stretch/>
        </p:blipFill>
        <p:spPr bwMode="auto">
          <a:xfrm>
            <a:off x="539552" y="1412776"/>
            <a:ext cx="7992888" cy="596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en-GB" sz="2800" b="1" dirty="0" smtClean="0"/>
              <a:t>Secondly</a:t>
            </a:r>
            <a:r>
              <a:rPr lang="en-GB" sz="2800" dirty="0" smtClean="0"/>
              <a:t>, linking activity information to other online search tools:  </a:t>
            </a:r>
            <a:endParaRPr lang="en-GB" sz="2800" dirty="0"/>
          </a:p>
        </p:txBody>
      </p:sp>
      <p:sp>
        <p:nvSpPr>
          <p:cNvPr id="4" name="Oval 3"/>
          <p:cNvSpPr/>
          <p:nvPr/>
        </p:nvSpPr>
        <p:spPr>
          <a:xfrm>
            <a:off x="5292080" y="2924944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508104" y="4797152"/>
            <a:ext cx="216024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403648" y="5517232"/>
            <a:ext cx="36004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8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3. Site Testing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u="sng" dirty="0" smtClean="0"/>
              <a:t>TIMELINE:</a:t>
            </a:r>
          </a:p>
          <a:p>
            <a:r>
              <a:rPr lang="en-GB" dirty="0" smtClean="0"/>
              <a:t>‘Soft’ launch – November 2013 </a:t>
            </a:r>
          </a:p>
          <a:p>
            <a:r>
              <a:rPr lang="en-GB" dirty="0"/>
              <a:t> </a:t>
            </a:r>
            <a:r>
              <a:rPr lang="en-GB" b="1" dirty="0" smtClean="0"/>
              <a:t>Launch – January 2013 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dirty="0"/>
              <a:t>P</a:t>
            </a:r>
            <a:r>
              <a:rPr lang="en-GB" dirty="0" smtClean="0"/>
              <a:t>ractitioners interested in testing the site?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</a:t>
            </a:r>
            <a:r>
              <a:rPr lang="en-GB" sz="2400" dirty="0" smtClean="0"/>
              <a:t>Process to feedback on and improve site function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 Create effective and useful site to launch in 2014.   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6405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sz="7200" dirty="0"/>
              <a:t/>
            </a:r>
            <a:br>
              <a:rPr lang="en-GB" sz="7200" dirty="0"/>
            </a:br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sz="7200" dirty="0"/>
              <a:t/>
            </a:r>
            <a:br>
              <a:rPr lang="en-GB" sz="7200" dirty="0"/>
            </a:br>
            <a:r>
              <a:rPr lang="en-GB" sz="5400" dirty="0" smtClean="0"/>
              <a:t>Any Questions?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2248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 smtClean="0"/>
              <a:t>Get Active Devon </a:t>
            </a:r>
            <a:r>
              <a:rPr lang="en-GB" sz="2800" dirty="0" smtClean="0"/>
              <a:t>– a user guide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Discuss rationale, functionality and limitations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Site testing – interested practitioners?</a:t>
            </a:r>
          </a:p>
          <a:p>
            <a:pPr marL="0" indent="0">
              <a:buNone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24093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1. GET ACTIVE DEVON: </a:t>
            </a:r>
            <a:r>
              <a:rPr lang="en-GB" sz="3600" dirty="0" smtClean="0"/>
              <a:t>Overview </a:t>
            </a:r>
            <a:endParaRPr lang="en-GB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2080" y="134076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Practitioners to ‘signpost’ their patients to physical activity opportunities in their local area.</a:t>
            </a:r>
          </a:p>
          <a:p>
            <a:endParaRPr lang="en-GB" sz="2800" dirty="0" smtClean="0"/>
          </a:p>
          <a:p>
            <a:r>
              <a:rPr lang="en-GB" sz="2800" dirty="0" smtClean="0"/>
              <a:t>Generates a tailor-made list of possible activities available through clubs, leisure centres, groups and organisations in the patient’s local area.</a:t>
            </a:r>
          </a:p>
          <a:p>
            <a:endParaRPr lang="en-GB" sz="2800" dirty="0"/>
          </a:p>
          <a:p>
            <a:r>
              <a:rPr lang="en-GB" dirty="0" smtClean="0">
                <a:hlinkClick r:id="rId2"/>
              </a:rPr>
              <a:t>www.getactivedevon.co.uk</a:t>
            </a:r>
            <a:r>
              <a:rPr lang="en-GB" dirty="0" smtClean="0"/>
              <a:t>  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 </a:t>
            </a: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67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272" r="1005"/>
          <a:stretch/>
        </p:blipFill>
        <p:spPr bwMode="auto">
          <a:xfrm>
            <a:off x="0" y="161904"/>
            <a:ext cx="9144000" cy="677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5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67458"/>
            <a:ext cx="3309674" cy="822986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Example 1. </a:t>
            </a:r>
            <a:endParaRPr lang="en-GB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18349" y="166883"/>
            <a:ext cx="2088232" cy="1224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400" dirty="0" smtClean="0"/>
              <a:t>Search criteria: </a:t>
            </a:r>
          </a:p>
          <a:p>
            <a:pPr>
              <a:buFontTx/>
              <a:buChar char="-"/>
            </a:pPr>
            <a:r>
              <a:rPr lang="en-GB" sz="1400" dirty="0" smtClean="0"/>
              <a:t>Low intensity</a:t>
            </a:r>
          </a:p>
          <a:p>
            <a:pPr>
              <a:buFontTx/>
              <a:buChar char="-"/>
            </a:pPr>
            <a:r>
              <a:rPr lang="en-GB" sz="1400" dirty="0" smtClean="0"/>
              <a:t>Free</a:t>
            </a:r>
          </a:p>
          <a:p>
            <a:pPr>
              <a:buFontTx/>
              <a:buChar char="-"/>
            </a:pPr>
            <a:r>
              <a:rPr lang="en-GB" sz="1400" dirty="0" smtClean="0"/>
              <a:t>£5 and under </a:t>
            </a:r>
          </a:p>
          <a:p>
            <a:pPr>
              <a:buFontTx/>
              <a:buChar char="-"/>
            </a:pPr>
            <a:r>
              <a:rPr lang="en-GB" sz="1400" dirty="0" smtClean="0"/>
              <a:t>CHD risk factors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922" r="855"/>
          <a:stretch/>
        </p:blipFill>
        <p:spPr bwMode="auto">
          <a:xfrm>
            <a:off x="899592" y="1306539"/>
            <a:ext cx="7488832" cy="555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95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362" r="1710"/>
          <a:stretch/>
        </p:blipFill>
        <p:spPr bwMode="auto">
          <a:xfrm>
            <a:off x="16986" y="89533"/>
            <a:ext cx="9127014" cy="677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9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4" t="9052" r="689" b="431"/>
          <a:stretch/>
        </p:blipFill>
        <p:spPr bwMode="auto">
          <a:xfrm>
            <a:off x="0" y="19396"/>
            <a:ext cx="9226711" cy="693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9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766949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/>
              <a:t>Example 2…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184" y="59161"/>
            <a:ext cx="2771272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Search criteria: </a:t>
            </a:r>
          </a:p>
          <a:p>
            <a:pPr>
              <a:buFontTx/>
              <a:buChar char="-"/>
            </a:pPr>
            <a:r>
              <a:rPr lang="en-GB" sz="1600" dirty="0" smtClean="0"/>
              <a:t>Outdoor </a:t>
            </a:r>
          </a:p>
          <a:p>
            <a:pPr>
              <a:buFontTx/>
              <a:buChar char="-"/>
            </a:pPr>
            <a:r>
              <a:rPr lang="en-GB" sz="1600" dirty="0" smtClean="0"/>
              <a:t>Children/ family friendly </a:t>
            </a:r>
          </a:p>
          <a:p>
            <a:pPr>
              <a:buFontTx/>
              <a:buChar char="-"/>
            </a:pPr>
            <a:r>
              <a:rPr lang="en-GB" sz="1600" dirty="0" smtClean="0"/>
              <a:t>Guidance/ coordination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052" r="1207" b="2694"/>
          <a:stretch/>
        </p:blipFill>
        <p:spPr bwMode="auto">
          <a:xfrm>
            <a:off x="611559" y="1211078"/>
            <a:ext cx="7805025" cy="564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0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344" r="948"/>
          <a:stretch/>
        </p:blipFill>
        <p:spPr bwMode="auto">
          <a:xfrm>
            <a:off x="-9604" y="188640"/>
            <a:ext cx="9262124" cy="677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103379"/>
      </p:ext>
    </p:extLst>
  </p:cSld>
  <p:clrMapOvr>
    <a:masterClrMapping/>
  </p:clrMapOvr>
</p:sld>
</file>

<file path=ppt/theme/theme1.xml><?xml version="1.0" encoding="utf-8"?>
<a:theme xmlns:a="http://schemas.openxmlformats.org/drawingml/2006/main" name="Public Health Devon - Copy">
  <a:themeElements>
    <a:clrScheme name="Public Health Devon">
      <a:dk1>
        <a:sysClr val="windowText" lastClr="000000"/>
      </a:dk1>
      <a:lt1>
        <a:sysClr val="window" lastClr="FFFFFF"/>
      </a:lt1>
      <a:dk2>
        <a:srgbClr val="008183"/>
      </a:dk2>
      <a:lt2>
        <a:srgbClr val="67C18C"/>
      </a:lt2>
      <a:accent1>
        <a:srgbClr val="007BCB"/>
      </a:accent1>
      <a:accent2>
        <a:srgbClr val="B2BB1E"/>
      </a:accent2>
      <a:accent3>
        <a:srgbClr val="F8981D"/>
      </a:accent3>
      <a:accent4>
        <a:srgbClr val="ED174F"/>
      </a:accent4>
      <a:accent5>
        <a:srgbClr val="7D2A90"/>
      </a:accent5>
      <a:accent6>
        <a:srgbClr val="DEE9E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Public Health Devon - Copy</Template>
  <TotalTime>587</TotalTime>
  <Words>188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Public Health Devon - Copy</vt:lpstr>
      <vt:lpstr>GET ACTIVE DEVON </vt:lpstr>
      <vt:lpstr>PowerPoint Presentation</vt:lpstr>
      <vt:lpstr>1. GET ACTIVE DEVON: Overview </vt:lpstr>
      <vt:lpstr>PowerPoint Presentation</vt:lpstr>
      <vt:lpstr>Example 1. </vt:lpstr>
      <vt:lpstr>PowerPoint Presentation</vt:lpstr>
      <vt:lpstr>PowerPoint Presentation</vt:lpstr>
      <vt:lpstr>Example 2…</vt:lpstr>
      <vt:lpstr>PowerPoint Presentation</vt:lpstr>
      <vt:lpstr>PowerPoint Presentation</vt:lpstr>
      <vt:lpstr>2. Functionality and Limitations</vt:lpstr>
      <vt:lpstr>Firstly, working with leisure providers to improve their internet presence</vt:lpstr>
      <vt:lpstr>Secondly, linking activity information to other online search tools:  </vt:lpstr>
      <vt:lpstr>3. Site Testing </vt:lpstr>
      <vt:lpstr>    Any Questions?</vt:lpstr>
    </vt:vector>
  </TitlesOfParts>
  <Company>Devon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Chant</dc:creator>
  <cp:lastModifiedBy>Lara Snowdon</cp:lastModifiedBy>
  <cp:revision>61</cp:revision>
  <cp:lastPrinted>2013-09-17T13:54:17Z</cp:lastPrinted>
  <dcterms:created xsi:type="dcterms:W3CDTF">2013-05-13T09:25:42Z</dcterms:created>
  <dcterms:modified xsi:type="dcterms:W3CDTF">2013-11-11T11:52:59Z</dcterms:modified>
</cp:coreProperties>
</file>